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BFE7"/>
    <a:srgbClr val="1E407C"/>
    <a:srgbClr val="001E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howGuides="1">
      <p:cViewPr varScale="1">
        <p:scale>
          <a:sx n="24" d="100"/>
          <a:sy n="24" d="100"/>
        </p:scale>
        <p:origin x="2024" y="240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50C3E-D402-F043-A26E-B1843E30E90A}" type="datetimeFigureOut">
              <a:rPr lang="en-US" smtClean="0"/>
              <a:t>4/4/24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A394F-AC85-7446-9689-DF483B5B4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47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50C3E-D402-F043-A26E-B1843E30E90A}" type="datetimeFigureOut">
              <a:rPr lang="en-US" smtClean="0"/>
              <a:t>4/4/24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A394F-AC85-7446-9689-DF483B5B4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846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50C3E-D402-F043-A26E-B1843E30E90A}" type="datetimeFigureOut">
              <a:rPr lang="en-US" smtClean="0"/>
              <a:t>4/4/24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A394F-AC85-7446-9689-DF483B5B4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303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50C3E-D402-F043-A26E-B1843E30E90A}" type="datetimeFigureOut">
              <a:rPr lang="en-US" smtClean="0"/>
              <a:t>4/4/24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A394F-AC85-7446-9689-DF483B5B4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00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>
                    <a:tint val="82000"/>
                  </a:schemeClr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82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82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50C3E-D402-F043-A26E-B1843E30E90A}" type="datetimeFigureOut">
              <a:rPr lang="en-US" smtClean="0"/>
              <a:t>4/4/24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A394F-AC85-7446-9689-DF483B5B4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122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50C3E-D402-F043-A26E-B1843E30E90A}" type="datetimeFigureOut">
              <a:rPr lang="en-US" smtClean="0"/>
              <a:t>4/4/24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A394F-AC85-7446-9689-DF483B5B4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191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50C3E-D402-F043-A26E-B1843E30E90A}" type="datetimeFigureOut">
              <a:rPr lang="en-US" smtClean="0"/>
              <a:t>4/4/24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A394F-AC85-7446-9689-DF483B5B4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257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50C3E-D402-F043-A26E-B1843E30E90A}" type="datetimeFigureOut">
              <a:rPr lang="en-US" smtClean="0"/>
              <a:t>4/4/24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A394F-AC85-7446-9689-DF483B5B4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320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50C3E-D402-F043-A26E-B1843E30E90A}" type="datetimeFigureOut">
              <a:rPr lang="en-US" smtClean="0"/>
              <a:t>4/4/24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A394F-AC85-7446-9689-DF483B5B4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97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50C3E-D402-F043-A26E-B1843E30E90A}" type="datetimeFigureOut">
              <a:rPr lang="en-US" smtClean="0"/>
              <a:t>4/4/24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A394F-AC85-7446-9689-DF483B5B4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55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50C3E-D402-F043-A26E-B1843E30E90A}" type="datetimeFigureOut">
              <a:rPr lang="en-US" smtClean="0"/>
              <a:t>4/4/24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A394F-AC85-7446-9689-DF483B5B4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890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650C3E-D402-F043-A26E-B1843E30E90A}" type="datetimeFigureOut">
              <a:rPr lang="en-US" smtClean="0"/>
              <a:t>4/4/24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EA394F-AC85-7446-9689-DF483B5B4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025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6FC51-0324-DB25-93A4-BCF191A4D6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6400" y="6185648"/>
            <a:ext cx="32918400" cy="10354516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4ED554-B81E-99C0-F4EC-6B5A1B26E4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49773F-7052-2549-B910-2D364126BC50}"/>
              </a:ext>
            </a:extLst>
          </p:cNvPr>
          <p:cNvSpPr/>
          <p:nvPr/>
        </p:nvSpPr>
        <p:spPr>
          <a:xfrm>
            <a:off x="0" y="0"/>
            <a:ext cx="43891200" cy="4464424"/>
          </a:xfrm>
          <a:prstGeom prst="rect">
            <a:avLst/>
          </a:prstGeom>
          <a:solidFill>
            <a:srgbClr val="001E4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621BF1F6-9210-A3F9-CE0C-E5D3E98E85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4208" y="1053518"/>
            <a:ext cx="7537825" cy="235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20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Siegfried, Sharon Lynne</dc:creator>
  <cp:lastModifiedBy>Siegfried, Sharon Lynne</cp:lastModifiedBy>
  <cp:revision>3</cp:revision>
  <dcterms:created xsi:type="dcterms:W3CDTF">2024-04-04T13:12:19Z</dcterms:created>
  <dcterms:modified xsi:type="dcterms:W3CDTF">2024-04-04T13:19:28Z</dcterms:modified>
</cp:coreProperties>
</file>