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0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BFE7"/>
    <a:srgbClr val="1E407C"/>
    <a:srgbClr val="001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 varScale="1">
        <p:scale>
          <a:sx n="18" d="100"/>
          <a:sy n="18" d="100"/>
        </p:scale>
        <p:origin x="3560" y="384"/>
      </p:cViewPr>
      <p:guideLst>
        <p:guide orient="horz" pos="13920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8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7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8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82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9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3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8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5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2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9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5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6FC51-0324-DB25-93A4-BCF191A4D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4800" y="5514541"/>
            <a:ext cx="24688800" cy="44958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ED554-B81E-99C0-F4EC-6B5A1B26E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4800" y="11029083"/>
            <a:ext cx="24688800" cy="226208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49773F-7052-2549-B910-2D364126BC50}"/>
              </a:ext>
            </a:extLst>
          </p:cNvPr>
          <p:cNvSpPr/>
          <p:nvPr/>
        </p:nvSpPr>
        <p:spPr>
          <a:xfrm>
            <a:off x="0" y="0"/>
            <a:ext cx="32918400" cy="4495800"/>
          </a:xfrm>
          <a:prstGeom prst="rect">
            <a:avLst/>
          </a:prstGeom>
          <a:solidFill>
            <a:srgbClr val="001E4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621BF1F6-9210-A3F9-CE0C-E5D3E98E8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956" y="1018740"/>
            <a:ext cx="8195844" cy="256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12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Siegfried, Sharon Lynne</dc:creator>
  <cp:lastModifiedBy>Siegfried, Sharon Lynne</cp:lastModifiedBy>
  <cp:revision>4</cp:revision>
  <dcterms:created xsi:type="dcterms:W3CDTF">2024-04-04T13:12:19Z</dcterms:created>
  <dcterms:modified xsi:type="dcterms:W3CDTF">2024-04-04T13:20:28Z</dcterms:modified>
</cp:coreProperties>
</file>