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20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BFE7"/>
    <a:srgbClr val="1E407C"/>
    <a:srgbClr val="001E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howGuides="1">
      <p:cViewPr varScale="1">
        <p:scale>
          <a:sx n="18" d="100"/>
          <a:sy n="18" d="100"/>
        </p:scale>
        <p:origin x="3560" y="384"/>
      </p:cViewPr>
      <p:guideLst>
        <p:guide orient="horz" pos="13920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7183123"/>
            <a:ext cx="27980640" cy="1528064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3"/>
            <a:ext cx="24688800" cy="1059687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0C3E-D402-F043-A26E-B1843E30E90A}" type="datetimeFigureOut">
              <a:rPr lang="en-US" smtClean="0"/>
              <a:t>4/4/24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394F-AC85-7446-9689-DF483B5B4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82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0C3E-D402-F043-A26E-B1843E30E90A}" type="datetimeFigureOut">
              <a:rPr lang="en-US" smtClean="0"/>
              <a:t>4/4/24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394F-AC85-7446-9689-DF483B5B4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73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336800"/>
            <a:ext cx="7098030" cy="37195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336800"/>
            <a:ext cx="20882610" cy="37195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0C3E-D402-F043-A26E-B1843E30E90A}" type="datetimeFigureOut">
              <a:rPr lang="en-US" smtClean="0"/>
              <a:t>4/4/24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394F-AC85-7446-9689-DF483B5B4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4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0C3E-D402-F043-A26E-B1843E30E90A}" type="datetimeFigureOut">
              <a:rPr lang="en-US" smtClean="0"/>
              <a:t>4/4/24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394F-AC85-7446-9689-DF483B5B4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86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3"/>
            <a:ext cx="28392120" cy="1825751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3"/>
            <a:ext cx="28392120" cy="96011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>
                    <a:tint val="82000"/>
                  </a:schemeClr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82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82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82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82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82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82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82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0C3E-D402-F043-A26E-B1843E30E90A}" type="datetimeFigureOut">
              <a:rPr lang="en-US" smtClean="0"/>
              <a:t>4/4/24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394F-AC85-7446-9689-DF483B5B4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97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0C3E-D402-F043-A26E-B1843E30E90A}" type="datetimeFigureOut">
              <a:rPr lang="en-US" smtClean="0"/>
              <a:t>4/4/24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394F-AC85-7446-9689-DF483B5B4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34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336810"/>
            <a:ext cx="28392120" cy="8483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0759443"/>
            <a:ext cx="13926024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6032480"/>
            <a:ext cx="13926024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10759443"/>
            <a:ext cx="13994608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6032480"/>
            <a:ext cx="13994608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0C3E-D402-F043-A26E-B1843E30E90A}" type="datetimeFigureOut">
              <a:rPr lang="en-US" smtClean="0"/>
              <a:t>4/4/24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394F-AC85-7446-9689-DF483B5B4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98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0C3E-D402-F043-A26E-B1843E30E90A}" type="datetimeFigureOut">
              <a:rPr lang="en-US" smtClean="0"/>
              <a:t>4/4/24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394F-AC85-7446-9689-DF483B5B4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66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0C3E-D402-F043-A26E-B1843E30E90A}" type="datetimeFigureOut">
              <a:rPr lang="en-US" smtClean="0"/>
              <a:t>4/4/24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394F-AC85-7446-9689-DF483B5B4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851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30"/>
            <a:ext cx="16664940" cy="311912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0C3E-D402-F043-A26E-B1843E30E90A}" type="datetimeFigureOut">
              <a:rPr lang="en-US" smtClean="0"/>
              <a:t>4/4/24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394F-AC85-7446-9689-DF483B5B4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21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6319530"/>
            <a:ext cx="16664940" cy="311912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0C3E-D402-F043-A26E-B1843E30E90A}" type="datetimeFigureOut">
              <a:rPr lang="en-US" smtClean="0"/>
              <a:t>4/4/24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394F-AC85-7446-9689-DF483B5B4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94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336810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1684000"/>
            <a:ext cx="2839212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650C3E-D402-F043-A26E-B1843E30E90A}" type="datetimeFigureOut">
              <a:rPr lang="en-US" smtClean="0"/>
              <a:t>4/4/24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EA394F-AC85-7446-9689-DF483B5B4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656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6FC51-0324-DB25-93A4-BCF191A4D6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14800" y="5514541"/>
            <a:ext cx="24688800" cy="44958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4ED554-B81E-99C0-F4EC-6B5A1B26E4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14800" y="11029083"/>
            <a:ext cx="24688800" cy="226208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49773F-7052-2549-B910-2D364126BC50}"/>
              </a:ext>
            </a:extLst>
          </p:cNvPr>
          <p:cNvSpPr/>
          <p:nvPr/>
        </p:nvSpPr>
        <p:spPr>
          <a:xfrm>
            <a:off x="0" y="0"/>
            <a:ext cx="32918400" cy="4495800"/>
          </a:xfrm>
          <a:prstGeom prst="rect">
            <a:avLst/>
          </a:prstGeom>
          <a:solidFill>
            <a:srgbClr val="001E4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0" name="Picture 9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621BF1F6-9210-A3F9-CE0C-E5D3E98E85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956" y="1018740"/>
            <a:ext cx="8195844" cy="256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120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Siegfried, Sharon Lynne</dc:creator>
  <cp:lastModifiedBy>Siegfried, Sharon Lynne</cp:lastModifiedBy>
  <cp:revision>4</cp:revision>
  <dcterms:created xsi:type="dcterms:W3CDTF">2024-04-04T13:12:19Z</dcterms:created>
  <dcterms:modified xsi:type="dcterms:W3CDTF">2024-04-04T13:20:28Z</dcterms:modified>
</cp:coreProperties>
</file>