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75" d="100"/>
          <a:sy n="175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77C62-BB0A-2044-AC98-22FBF381E53B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1AD92-09CB-164E-8190-0E3FAA67D1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0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4EC0D3-357D-2248-9BF9-08DE9F68CA56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E0ABE-05AE-A845-9D13-E9F95AA189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8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59D71-4213-C544-A9B5-D0B84BC6D1A9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62799-A26C-344B-A978-4BD2D7AD59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126A56-BA50-7147-9E8B-81D110F6ABD2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1AFA2-8EEA-1448-8C69-C2B6EBF05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5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01C8B5-BF1C-2941-B5AD-36CD8BEB380B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BA259-B565-0945-BECE-17FA5A452F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8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90C680-3EEA-CF45-8FB4-18D3799EA69B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B4262-73D7-AE42-96D6-FDA992C8BD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5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E095D-6220-9049-8555-E213903201F0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BC32A-8923-6A44-A355-7E675AC99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0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A8AB9-DDA9-294A-A662-25F25F49961A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03E8D-7295-A043-855C-3F63486B2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3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28EFAE-D3C1-6A4A-87FB-B9B24B29C013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32B87-2CAF-1443-BA14-B0B48E3DA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3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A59B1-DCC0-5840-BA7A-F5ED5CA0D402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0E468-2F3F-B74F-9A03-34A1F4E6A2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2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657FF-81F6-154D-8BF7-F8E6E1B9BE0A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B8602-FC12-7844-8104-4D5A87084D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7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5C48F16-564C-784E-BEC2-63488CAC341A}" type="datetimeFigureOut">
              <a:rPr lang="en-US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BED654-4650-5143-9768-953C2892DAF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CombolionnoColor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52" b="3006"/>
          <a:stretch>
            <a:fillRect/>
          </a:stretch>
        </p:blipFill>
        <p:spPr bwMode="auto">
          <a:xfrm>
            <a:off x="0" y="4692650"/>
            <a:ext cx="320040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8" t="14404" b="21634"/>
          <a:stretch/>
        </p:blipFill>
        <p:spPr bwMode="auto">
          <a:xfrm>
            <a:off x="2866572" y="5862863"/>
            <a:ext cx="2518228" cy="78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Penn State Harrisburg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IIT Department</dc:creator>
  <cp:lastModifiedBy>IIT Department</cp:lastModifiedBy>
  <cp:revision>2</cp:revision>
  <dcterms:created xsi:type="dcterms:W3CDTF">2011-11-03T12:34:58Z</dcterms:created>
  <dcterms:modified xsi:type="dcterms:W3CDTF">2015-08-28T13:03:23Z</dcterms:modified>
</cp:coreProperties>
</file>