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compatMode="1" saveSubsetFonts="1" autoCompressPictures="0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ＭＳ Ｐゴシック" charset="0"/>
        <a:cs typeface="Arial" charset="0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ＭＳ Ｐゴシック" charset="0"/>
        <a:cs typeface="Arial" charset="0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ＭＳ Ｐゴシック" charset="0"/>
        <a:cs typeface="Arial" charset="0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ＭＳ Ｐゴシック" charset="0"/>
        <a:cs typeface="Arial" charset="0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ＭＳ Ｐゴシック" charset="0"/>
        <a:cs typeface="Arial" charset="0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Calibri" charset="0"/>
        <a:ea typeface="ＭＳ Ｐゴシック" charset="0"/>
        <a:cs typeface="Arial" charset="0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Calibri" charset="0"/>
        <a:ea typeface="ＭＳ Ｐゴシック" charset="0"/>
        <a:cs typeface="Arial" charset="0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Calibri" charset="0"/>
        <a:ea typeface="ＭＳ Ｐゴシック" charset="0"/>
        <a:cs typeface="Arial" charset="0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Calibri" charset="0"/>
        <a:ea typeface="ＭＳ Ｐゴシック" charset="0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>
    <p:restoredLeft sz="15620"/>
    <p:restoredTop sz="94660"/>
  </p:normalViewPr>
  <p:slideViewPr>
    <p:cSldViewPr snapToGrid="0" snapToObjects="1">
      <p:cViewPr varScale="1">
        <p:scale>
          <a:sx n="175" d="100"/>
          <a:sy n="175" d="100"/>
        </p:scale>
        <p:origin x="-95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CB77C62-BB0A-2044-AC98-22FBF381E53B}" type="datetimeFigureOut">
              <a:rPr lang="en-US"/>
              <a:pPr/>
              <a:t>8/28/15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531AD92-09CB-164E-8190-0E3FAA67D15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93066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04EC0D3-357D-2248-9BF9-08DE9F68CA56}" type="datetimeFigureOut">
              <a:rPr lang="en-US"/>
              <a:pPr/>
              <a:t>8/28/15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31E0ABE-05AE-A845-9D13-E9F95AA189C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52809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D659D71-4213-C544-A9B5-D0B84BC6D1A9}" type="datetimeFigureOut">
              <a:rPr lang="en-US"/>
              <a:pPr/>
              <a:t>8/28/15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E62799-A26C-344B-A978-4BD2D7AD594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80003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9126A56-BA50-7147-9E8B-81D110F6ABD2}" type="datetimeFigureOut">
              <a:rPr lang="en-US"/>
              <a:pPr/>
              <a:t>8/28/15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001AFA2-8EEA-1448-8C69-C2B6EBF05D7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78532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A01C8B5-BF1C-2941-B5AD-36CD8BEB380B}" type="datetimeFigureOut">
              <a:rPr lang="en-US"/>
              <a:pPr/>
              <a:t>8/28/15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9FBA259-B565-0945-BECE-17FA5A452F6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56826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A90C680-3EEA-CF45-8FB4-18D3799EA69B}" type="datetimeFigureOut">
              <a:rPr lang="en-US"/>
              <a:pPr/>
              <a:t>8/28/15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F4B4262-73D7-AE42-96D6-FDA992C8BD1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80589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8BE095D-6220-9049-8555-E213903201F0}" type="datetimeFigureOut">
              <a:rPr lang="en-US"/>
              <a:pPr/>
              <a:t>8/28/15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FABC32A-8923-6A44-A355-7E675AC9942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76034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3EA8AB9-DDA9-294A-A662-25F25F49961A}" type="datetimeFigureOut">
              <a:rPr lang="en-US"/>
              <a:pPr/>
              <a:t>8/28/15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9C03E8D-7295-A043-855C-3F63486B23A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74349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728EFAE-D3C1-6A4A-87FB-B9B24B29C013}" type="datetimeFigureOut">
              <a:rPr lang="en-US"/>
              <a:pPr/>
              <a:t>8/28/15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9F32B87-2CAF-1443-BA14-B0B48E3DACA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85322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A1A59B1-DCC0-5840-BA7A-F5ED5CA0D402}" type="datetimeFigureOut">
              <a:rPr lang="en-US"/>
              <a:pPr/>
              <a:t>8/28/15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360E468-2F3F-B74F-9A03-34A1F4E6A2F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17256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5A657FF-81F6-154D-8BF7-F8E6E1B9BE0A}" type="datetimeFigureOut">
              <a:rPr lang="en-US"/>
              <a:pPr/>
              <a:t>8/28/15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68B8602-FC12-7844-8104-4D5A87084DB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47761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jpeg"/><Relationship Id="rId14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</a:defRPr>
            </a:lvl1pPr>
          </a:lstStyle>
          <a:p>
            <a:fld id="{A5C48F16-564C-784E-BEC2-63488CAC341A}" type="datetimeFigureOut">
              <a:rPr lang="en-US"/>
              <a:pPr/>
              <a:t>8/28/15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fld id="{32BED654-4650-5143-9768-953C2892DAFC}" type="slidenum">
              <a:rPr lang="en-US"/>
              <a:pPr/>
              <a:t>‹#›</a:t>
            </a:fld>
            <a:endParaRPr lang="en-US"/>
          </a:p>
        </p:txBody>
      </p:sp>
      <p:pic>
        <p:nvPicPr>
          <p:cNvPr id="1031" name="Picture 6" descr="CombolionnoColor.jpg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6452" b="3006"/>
          <a:stretch>
            <a:fillRect/>
          </a:stretch>
        </p:blipFill>
        <p:spPr bwMode="auto">
          <a:xfrm>
            <a:off x="0" y="4692650"/>
            <a:ext cx="3200400" cy="2165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2" name="Picture 7"/>
          <p:cNvPicPr>
            <a:picLocks noChangeAspect="1"/>
          </p:cNvPicPr>
          <p:nvPr userDrawn="1"/>
        </p:nvPicPr>
        <p:blipFill rotWithShape="1"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098" t="14404" b="21634"/>
          <a:stretch/>
        </p:blipFill>
        <p:spPr bwMode="auto">
          <a:xfrm>
            <a:off x="2866572" y="5862863"/>
            <a:ext cx="2518228" cy="7867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xmlns:p14="http://schemas.microsoft.com/office/powerpoint/2010/main" id="1" dur="indefinite" restart="never" nodeType="tmRoot"/>
      </p:par>
    </p:tnLst>
  </p:timing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0"/>
          <a:cs typeface="+mj-cs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0"/>
          <a:cs typeface="+mn-cs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0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0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endParaRPr lang="en-US">
              <a:latin typeface="Calibri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/>
              <a:buNone/>
              <a:defRPr/>
            </a:pPr>
            <a:endParaRPr lang="en-US" dirty="0">
              <a:ea typeface="+mn-ea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0</Words>
  <Application>Microsoft Macintosh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Calibri</vt:lpstr>
      <vt:lpstr>Arial</vt:lpstr>
      <vt:lpstr>Office Theme</vt:lpstr>
      <vt:lpstr>PowerPoint Presentation</vt:lpstr>
    </vt:vector>
  </TitlesOfParts>
  <Company>Penn State Harrisburg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IIT Department</dc:creator>
  <cp:lastModifiedBy>IIT Department</cp:lastModifiedBy>
  <cp:revision>2</cp:revision>
  <dcterms:created xsi:type="dcterms:W3CDTF">2011-11-03T12:34:58Z</dcterms:created>
  <dcterms:modified xsi:type="dcterms:W3CDTF">2015-08-28T13:03:23Z</dcterms:modified>
</cp:coreProperties>
</file>