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12" d="100"/>
          <a:sy n="112" d="100"/>
        </p:scale>
        <p:origin x="1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31C835-C2AF-0F49-89FF-55A0B4A32D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19FB29-E75A-1E42-B9E8-AC1D38FD8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85AA25-81FE-5F47-AA41-9F1868330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2EFEF-AE3E-A74E-9A0C-5AD13A3BE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97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E1EC93-7544-CF4C-AD16-9F28DBD72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1D079B-0AB5-D641-8E70-E6D3DB1AF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2778E7-827F-C34A-A945-59BA22396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17237-2EF0-3045-ADD5-0FD53A524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58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6B6B0A-B783-7348-A501-64301B4638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73159E-3EF1-1943-9B7A-336FB5F00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6BC735-2C1B-204B-B822-BC683FEC08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3ECEC-8EE0-F941-A9F0-2C136B9B9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46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1E65CB-B0CD-534A-A099-F61B44950D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E84E01-71CF-8B4A-9B6D-D7045114F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0BCB37-1075-954C-B6D1-2FD4675CE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F6F95-C1E2-EF4B-A64F-C1719AD22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15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1CF63F-BD3A-6647-BE08-616815712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31F3F0-D576-0445-9D51-0B17C1643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EF160D-6F4D-E845-9603-8CFEFC697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3D3DA-4EAC-2A47-9648-5A40BCC51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93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0D9E3-4A18-964D-BE83-BE7B121A4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7FE8B2-77B7-4E42-8920-B4FEC567C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59136-F33E-D741-A9E5-8E4E09DF2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3F124-78FB-CC4C-84C1-CB220D944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4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80EE562-BA1D-D24E-A739-454D5C5A5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EBAB56-2FBA-CF48-86DC-C364A4AC5C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83E6E3-8413-BE49-A013-9BC318E9D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B521-4BAA-4F40-BAFC-0179DC964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20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5CF98E-561A-ED40-8FDC-0DCEE19AE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594F39-5991-5748-9A89-2313A7D946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D480EE-5DD7-F649-AFA7-C8C0D535F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A4E95-466F-134A-A08E-CB63BBF43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27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CFB551-0B53-A943-8591-73737056F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86504F1-EE29-AE42-8952-033CDC0F3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5E02AE-F8BB-9849-9669-85CBBD501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E9DFA-CC1A-AF47-94B5-C2ACE9E23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40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A740A-F64F-7B4B-BB06-CA6978E02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2AEE8-24E9-6D45-B4A7-EA5534D7D2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08D322-12D7-D948-8ED5-E8820C389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8EEE5-2C39-1D45-AC9D-607C7D2B3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30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439F4-51AA-F743-8A54-306C01F204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8649A-2094-2340-B968-DC4742720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F5C201-112E-4142-986B-EA3B92746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0DD36-7EB6-1548-BDFC-CFAB49820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5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9FFEA605-9528-BE4E-908E-2F39F4D9DA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B85D70-FAEB-3143-8AF7-969A9F2B80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4ED81F-9C46-4B40-9C59-46936D3232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B294C5-97FC-714F-9C09-3C95769F07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0AA01B5D-BAEA-8D45-B3A3-574B20BB31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101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Line 14">
            <a:extLst>
              <a:ext uri="{FF2B5EF4-FFF2-40B4-BE49-F238E27FC236}">
                <a16:creationId xmlns:a16="http://schemas.microsoft.com/office/drawing/2014/main" id="{75DF8FB6-9B98-D744-AACF-831A6537EA5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101600">
            <a:solidFill>
              <a:srgbClr val="519AE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78FE5DC-36E7-6F4D-A0DE-5DF3FA726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8"/>
          <a:stretch/>
        </p:blipFill>
        <p:spPr bwMode="auto">
          <a:xfrm>
            <a:off x="4495800" y="5445300"/>
            <a:ext cx="1945077" cy="1076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1D95CB-54BF-3849-BE1C-E853DA3441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528" y="5448300"/>
            <a:ext cx="1655694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12" descr="PSU_HBO_RGB_REV_2C.png">
            <a:extLst>
              <a:ext uri="{FF2B5EF4-FFF2-40B4-BE49-F238E27FC236}">
                <a16:creationId xmlns:a16="http://schemas.microsoft.com/office/drawing/2014/main" id="{04592A99-1192-C942-B978-6B025F2A6BD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17778" r="5060" b="16112"/>
          <a:stretch>
            <a:fillRect/>
          </a:stretch>
        </p:blipFill>
        <p:spPr bwMode="auto">
          <a:xfrm>
            <a:off x="755650" y="5897563"/>
            <a:ext cx="23685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FA1C-EB71-9743-AB66-8DDB4AD00C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EA7DB-B17F-EF47-97C1-2A21BADD89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1704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ＭＳ Ｐゴシック</vt:lpstr>
      <vt:lpstr>Calibri</vt:lpstr>
      <vt:lpstr>Blank Presentation</vt:lpstr>
      <vt:lpstr>PowerPoint Presentation</vt:lpstr>
    </vt:vector>
  </TitlesOfParts>
  <Company>Penn State Harrisburg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 Department</dc:creator>
  <cp:lastModifiedBy>Weaver, Christopher Joseph</cp:lastModifiedBy>
  <cp:revision>8</cp:revision>
  <dcterms:created xsi:type="dcterms:W3CDTF">2011-05-02T13:52:36Z</dcterms:created>
  <dcterms:modified xsi:type="dcterms:W3CDTF">2022-10-10T18:09:57Z</dcterms:modified>
</cp:coreProperties>
</file>