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3"/>
    <p:restoredTop sz="94718"/>
  </p:normalViewPr>
  <p:slideViewPr>
    <p:cSldViewPr>
      <p:cViewPr varScale="1">
        <p:scale>
          <a:sx n="112" d="100"/>
          <a:sy n="112" d="100"/>
        </p:scale>
        <p:origin x="14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13E0C7-D41C-5845-9174-DFA7C30A96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8C4954-3B70-4C4B-8B77-E85F92B4D9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92676-601B-8044-8B85-CC0C439B1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A63D29-CA9B-A14B-8C1A-04415B881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34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B70B27-BAD8-D044-BD11-C0B0C544C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BAA62-501B-7346-8F50-D6E6A50494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431C14-C1BE-0F4B-AA6D-2FD518D56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857E84-40C4-D444-A0AA-5A0836E60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137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2249DD-50F2-F842-8878-005BB076D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47C2FC-0591-154C-AF4D-A60F910F9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3DED42-1ADF-8248-B072-8DBAABCF8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78787-B3D6-4C41-A3D8-B3E883E8D5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93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FA04B-EF9B-6F41-B159-86763DD8D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881349-1522-424B-9B43-21C23A0542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D3E542-0EA5-6E40-8219-6BEEFBB27B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448F6F-0AD5-AD4B-BF9A-EC77141EB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51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801B66-C347-ED47-9CFC-19040A648E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540B61-2A64-6143-A73A-0D30DEB389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CFC483-DFCB-FC45-B32D-9830EFFF3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534CF-5C32-0846-8F3E-FBBAFE6F3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55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100C59-EDF6-294D-B664-F152975105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A1CAD4-3AFE-E043-BDB5-A308112272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0D33A7-1EC6-134F-8216-B2DC4380D3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A3FE0-5A26-1943-865C-C8F260528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360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1AF0AE-7647-7A46-9AB2-F31B94B8ED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7BFC74B-C9AA-2B4A-A6A8-C0C52DF1C8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CF53F4-FC5F-964C-956A-0F8EB245B4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7675E-F2C5-8D49-947A-E4F5050EF0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61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B197DE-B447-6842-AE0F-6806940AB4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4C308D-66D6-5C46-B53D-13D16BC19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88BDE23-A29E-0546-BF40-5D8CEBB0F9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56191-1242-014F-A16E-2D28BEA2CB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66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A93D243-3072-074D-824C-CE5EC92E63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AA556F2-D16B-B340-AE0A-584653518F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63016C8-57E3-804A-8285-7C07105D6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7FB1B-2BAC-8F42-B488-0EB0D8A7CB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589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3A6F0A-4BC3-9F4B-B5C9-6AADD7892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EDE6A4-B79F-B548-9E6B-DCA5679FBC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A537E7-36D8-B04C-9B54-5A74186F0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428F9-E3D2-A342-B09E-A2B25C265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452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8397DF-8EC8-FE44-BD1E-5E98CEA542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E9B5BD-6E4C-9F41-8538-C89F76104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747035-54A7-AE40-9769-4318456C1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4F434-BF1B-0D40-ADE0-581E5A3D47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56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extLst>
              <a:ext uri="{FF2B5EF4-FFF2-40B4-BE49-F238E27FC236}">
                <a16:creationId xmlns:a16="http://schemas.microsoft.com/office/drawing/2014/main" id="{6DD09D48-D46B-CC4C-B4CE-3432C909756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5791200"/>
          </a:xfrm>
          <a:prstGeom prst="rect">
            <a:avLst/>
          </a:prstGeom>
          <a:solidFill>
            <a:srgbClr val="182E6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966207-C529-964E-80A7-FE474A9C57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1440D39-8354-2242-A798-B994ED4E49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AB614A-B9C3-394C-ACA4-CB6D63E167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65D4B8-8F5A-2442-8178-6BE00A2EA13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199136F1-5ED9-6F4D-B889-DEBECCA999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791200"/>
            <a:ext cx="9144000" cy="1066800"/>
          </a:xfrm>
          <a:prstGeom prst="rect">
            <a:avLst/>
          </a:prstGeom>
          <a:solidFill>
            <a:srgbClr val="101A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1031" name="Line 14">
            <a:extLst>
              <a:ext uri="{FF2B5EF4-FFF2-40B4-BE49-F238E27FC236}">
                <a16:creationId xmlns:a16="http://schemas.microsoft.com/office/drawing/2014/main" id="{B449DB56-F6C5-8E4D-9063-C5812899218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791200"/>
            <a:ext cx="9144000" cy="0"/>
          </a:xfrm>
          <a:prstGeom prst="line">
            <a:avLst/>
          </a:prstGeom>
          <a:noFill/>
          <a:ln w="101600">
            <a:solidFill>
              <a:srgbClr val="519AE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11" descr="PSU_HBO_RGB_REV_2C.png">
            <a:extLst>
              <a:ext uri="{FF2B5EF4-FFF2-40B4-BE49-F238E27FC236}">
                <a16:creationId xmlns:a16="http://schemas.microsoft.com/office/drawing/2014/main" id="{3F7DE41F-BACA-7845-8A93-1344474DB71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5897563"/>
            <a:ext cx="236855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2524-3934-3142-B32C-3B85806D26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B9F72-966C-5145-9BAC-6D067881B6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222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Blank Presentation</vt:lpstr>
      <vt:lpstr>PowerPoint Presentation</vt:lpstr>
    </vt:vector>
  </TitlesOfParts>
  <Company>Penn State Harrisburg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IIT Department</dc:creator>
  <cp:lastModifiedBy>Weaver, Christopher Joseph</cp:lastModifiedBy>
  <cp:revision>11</cp:revision>
  <dcterms:created xsi:type="dcterms:W3CDTF">2008-11-20T14:40:58Z</dcterms:created>
  <dcterms:modified xsi:type="dcterms:W3CDTF">2022-10-10T18:02:56Z</dcterms:modified>
</cp:coreProperties>
</file>