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 snapToObjects="1">
      <p:cViewPr varScale="1">
        <p:scale>
          <a:sx n="175" d="100"/>
          <a:sy n="175" d="100"/>
        </p:scale>
        <p:origin x="-9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0BB4EC-264D-FF42-BB2A-B4D8CF7F7E6A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AB7FA-1687-E643-8097-28CF9FB164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6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8E5A46-DEB0-574A-8E75-3CC2048D7DEF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8396F-BDA3-924B-85D9-1B020AA9A4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5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BD5911-08E9-4846-BCE8-8A4280E9D1EF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25072-8301-2D46-822D-8949CEB64E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7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9F19EB-7A88-E94B-B264-FEC1F2077736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ABB77-5EE8-D547-9F25-416793429B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2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4B487-E5EA-6F41-8B74-342D4E26859B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309D7-EBF5-F547-BC3A-AAE4047F8E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9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D1113E-F2E5-E343-98B5-F0A1B59ACD32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B7371-ACAA-6C43-8D69-9C801FCDDC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4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AB6902-536F-E542-AF81-44465952627A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06C39-9A3D-1046-B6F3-91CD552251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8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D619E2-847C-4247-BB00-8CB194352F10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BCFC4-AEF4-544A-A1AA-08C393B791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5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6D2105-63D6-5D41-8965-C60FF8110F00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F3DDE-1747-5F4D-A6E9-96501CBA5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71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6765B0-3A94-DC40-B75D-D74B86B43AAC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4ECA1-AAD6-2F40-B48E-43D7A951F8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6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CD8A23-67F2-0B4C-9B73-4FAAE3549787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D2A98-D899-6B49-B2AE-B7F0551E62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61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A17D1D2E-6F83-E845-BB0B-93F5D5151038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256F153-1372-6C47-90A2-AEBC28E9E39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30" r="909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PSU_HBO_RGB_2C.pn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1" t="16996" r="6768" b="17071"/>
          <a:stretch/>
        </p:blipFill>
        <p:spPr>
          <a:xfrm>
            <a:off x="2340687" y="5853911"/>
            <a:ext cx="2557665" cy="90150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>Penn State Harrisburg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IIT Department</dc:creator>
  <cp:lastModifiedBy>IIT Department</cp:lastModifiedBy>
  <cp:revision>2</cp:revision>
  <dcterms:created xsi:type="dcterms:W3CDTF">2010-03-01T14:23:47Z</dcterms:created>
  <dcterms:modified xsi:type="dcterms:W3CDTF">2015-08-28T13:09:35Z</dcterms:modified>
</cp:coreProperties>
</file>