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93455" r:id="rId3"/>
  </p:sldMasterIdLst>
  <p:sldIdLst>
    <p:sldId id="256" r:id="rId4"/>
  </p:sldIdLst>
  <p:sldSz cx="51206400" cy="21945600"/>
  <p:notesSz cx="6858000" cy="9144000"/>
  <p:defaultTextStyle>
    <a:defPPr>
      <a:defRPr lang="en-US"/>
    </a:defPPr>
    <a:lvl1pPr algn="l" defTabSz="2089150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1pPr>
    <a:lvl2pPr marL="2089150" indent="-1631950" algn="l" defTabSz="2089150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2pPr>
    <a:lvl3pPr marL="4179888" indent="-3265488" algn="l" defTabSz="2089150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3pPr>
    <a:lvl4pPr marL="6269038" indent="-4897438" algn="l" defTabSz="2089150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4pPr>
    <a:lvl5pPr marL="8359775" indent="-6530975" algn="l" defTabSz="2089150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384"/>
    <a:srgbClr val="0506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8" autoAdjust="0"/>
    <p:restoredTop sz="94667" autoAdjust="0"/>
  </p:normalViewPr>
  <p:slideViewPr>
    <p:cSldViewPr snapToGrid="0" snapToObjects="1">
      <p:cViewPr varScale="1">
        <p:scale>
          <a:sx n="33" d="100"/>
          <a:sy n="33" d="100"/>
        </p:scale>
        <p:origin x="-160" y="-1440"/>
      </p:cViewPr>
      <p:guideLst>
        <p:guide orient="horz" pos="6912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817368"/>
            <a:ext cx="435254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2435840"/>
            <a:ext cx="358444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9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8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7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6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5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40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20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9606FA-3EF3-5944-A3B6-E83161535E99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2ED1F-903A-014B-B9A9-CAF11A3E18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2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FA834E-CC20-5F44-B2B0-88FBC3F8BC94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98C0B-BFF4-8A49-9A64-E74D47B379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7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878846"/>
            <a:ext cx="115214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878846"/>
            <a:ext cx="337108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88EA1A-D61E-9541-982B-2DF9D2654FAC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D15F0-3F0A-6E43-AF5A-EF2D872FD0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7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ACC8E2-2A1F-5B47-A9CB-AC8CC3900C9D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3773D-06EB-8645-ABBD-2B622CB264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3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14102083"/>
            <a:ext cx="43525440" cy="435864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9301483"/>
            <a:ext cx="43525440" cy="4800598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90044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8008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7013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601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5022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4026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303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2035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F932-5666-3748-AB2D-D29FCADF4D78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B6ED4-F16C-EE47-AFF0-C354473B20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5120641"/>
            <a:ext cx="22616160" cy="1448308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5120641"/>
            <a:ext cx="22616160" cy="1448308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AED0D7-9D41-8340-B6C9-E3FD6072F602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B89B5-E782-874D-AEDB-2EE147B384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5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4912365"/>
            <a:ext cx="22625053" cy="2047238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90044" indent="0">
              <a:buNone/>
              <a:defRPr sz="9100" b="1"/>
            </a:lvl2pPr>
            <a:lvl3pPr marL="4180088" indent="0">
              <a:buNone/>
              <a:defRPr sz="8200" b="1"/>
            </a:lvl3pPr>
            <a:lvl4pPr marL="6270132" indent="0">
              <a:buNone/>
              <a:defRPr sz="7300" b="1"/>
            </a:lvl4pPr>
            <a:lvl5pPr marL="8360176" indent="0">
              <a:buNone/>
              <a:defRPr sz="7300" b="1"/>
            </a:lvl5pPr>
            <a:lvl6pPr marL="10450220" indent="0">
              <a:buNone/>
              <a:defRPr sz="7300" b="1"/>
            </a:lvl6pPr>
            <a:lvl7pPr marL="12540264" indent="0">
              <a:buNone/>
              <a:defRPr sz="7300" b="1"/>
            </a:lvl7pPr>
            <a:lvl8pPr marL="14630309" indent="0">
              <a:buNone/>
              <a:defRPr sz="7300" b="1"/>
            </a:lvl8pPr>
            <a:lvl9pPr marL="16720353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6959600"/>
            <a:ext cx="22625053" cy="1264412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54" y="4912365"/>
            <a:ext cx="22633940" cy="2047238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90044" indent="0">
              <a:buNone/>
              <a:defRPr sz="9100" b="1"/>
            </a:lvl2pPr>
            <a:lvl3pPr marL="4180088" indent="0">
              <a:buNone/>
              <a:defRPr sz="8200" b="1"/>
            </a:lvl3pPr>
            <a:lvl4pPr marL="6270132" indent="0">
              <a:buNone/>
              <a:defRPr sz="7300" b="1"/>
            </a:lvl4pPr>
            <a:lvl5pPr marL="8360176" indent="0">
              <a:buNone/>
              <a:defRPr sz="7300" b="1"/>
            </a:lvl5pPr>
            <a:lvl6pPr marL="10450220" indent="0">
              <a:buNone/>
              <a:defRPr sz="7300" b="1"/>
            </a:lvl6pPr>
            <a:lvl7pPr marL="12540264" indent="0">
              <a:buNone/>
              <a:defRPr sz="7300" b="1"/>
            </a:lvl7pPr>
            <a:lvl8pPr marL="14630309" indent="0">
              <a:buNone/>
              <a:defRPr sz="7300" b="1"/>
            </a:lvl8pPr>
            <a:lvl9pPr marL="16720353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54" y="6959600"/>
            <a:ext cx="22633940" cy="1264412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98F7E4-DA0A-4C4B-A3AC-D1B9A3EA98D0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CC8D2-96D1-CD4D-946F-209237BF0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8839EC-1346-0843-B3F5-4AC771A9C46F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CF024-393D-3543-A0CA-6EB3D98BD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11FD35-C259-0A45-95A1-B48B21D8FF2F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89B46-F49D-A043-A457-A8EDB4AED9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6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34" y="873763"/>
            <a:ext cx="16846553" cy="37185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873761"/>
            <a:ext cx="28625800" cy="1872996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34" y="4592325"/>
            <a:ext cx="16846553" cy="15011402"/>
          </a:xfrm>
        </p:spPr>
        <p:txBody>
          <a:bodyPr/>
          <a:lstStyle>
            <a:lvl1pPr marL="0" indent="0">
              <a:buNone/>
              <a:defRPr sz="6400"/>
            </a:lvl1pPr>
            <a:lvl2pPr marL="2090044" indent="0">
              <a:buNone/>
              <a:defRPr sz="5500"/>
            </a:lvl2pPr>
            <a:lvl3pPr marL="4180088" indent="0">
              <a:buNone/>
              <a:defRPr sz="4600"/>
            </a:lvl3pPr>
            <a:lvl4pPr marL="6270132" indent="0">
              <a:buNone/>
              <a:defRPr sz="4100"/>
            </a:lvl4pPr>
            <a:lvl5pPr marL="8360176" indent="0">
              <a:buNone/>
              <a:defRPr sz="4100"/>
            </a:lvl5pPr>
            <a:lvl6pPr marL="10450220" indent="0">
              <a:buNone/>
              <a:defRPr sz="4100"/>
            </a:lvl6pPr>
            <a:lvl7pPr marL="12540264" indent="0">
              <a:buNone/>
              <a:defRPr sz="4100"/>
            </a:lvl7pPr>
            <a:lvl8pPr marL="14630309" indent="0">
              <a:buNone/>
              <a:defRPr sz="4100"/>
            </a:lvl8pPr>
            <a:lvl9pPr marL="1672035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4F2B1-1030-FD44-BAD8-540D3DF2C4E7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66562-D025-2440-8975-1C403551B58D}" type="slidenum">
              <a:rPr lang="en-US"/>
              <a:pPr/>
              <a:t>‹#›</a:t>
            </a:fld>
            <a:endParaRPr lang="en-US">
              <a:solidFill>
                <a:srgbClr val="88A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7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15361920"/>
            <a:ext cx="30723840" cy="181356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1960880"/>
            <a:ext cx="30723840" cy="13167360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90044" indent="0">
              <a:buNone/>
              <a:defRPr sz="12800"/>
            </a:lvl2pPr>
            <a:lvl3pPr marL="4180088" indent="0">
              <a:buNone/>
              <a:defRPr sz="11000"/>
            </a:lvl3pPr>
            <a:lvl4pPr marL="6270132" indent="0">
              <a:buNone/>
              <a:defRPr sz="9100"/>
            </a:lvl4pPr>
            <a:lvl5pPr marL="8360176" indent="0">
              <a:buNone/>
              <a:defRPr sz="9100"/>
            </a:lvl5pPr>
            <a:lvl6pPr marL="10450220" indent="0">
              <a:buNone/>
              <a:defRPr sz="9100"/>
            </a:lvl6pPr>
            <a:lvl7pPr marL="12540264" indent="0">
              <a:buNone/>
              <a:defRPr sz="9100"/>
            </a:lvl7pPr>
            <a:lvl8pPr marL="14630309" indent="0">
              <a:buNone/>
              <a:defRPr sz="9100"/>
            </a:lvl8pPr>
            <a:lvl9pPr marL="16720353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17175482"/>
            <a:ext cx="30723840" cy="2575558"/>
          </a:xfrm>
        </p:spPr>
        <p:txBody>
          <a:bodyPr/>
          <a:lstStyle>
            <a:lvl1pPr marL="0" indent="0">
              <a:buNone/>
              <a:defRPr sz="6400"/>
            </a:lvl1pPr>
            <a:lvl2pPr marL="2090044" indent="0">
              <a:buNone/>
              <a:defRPr sz="5500"/>
            </a:lvl2pPr>
            <a:lvl3pPr marL="4180088" indent="0">
              <a:buNone/>
              <a:defRPr sz="4600"/>
            </a:lvl3pPr>
            <a:lvl4pPr marL="6270132" indent="0">
              <a:buNone/>
              <a:defRPr sz="4100"/>
            </a:lvl4pPr>
            <a:lvl5pPr marL="8360176" indent="0">
              <a:buNone/>
              <a:defRPr sz="4100"/>
            </a:lvl5pPr>
            <a:lvl6pPr marL="10450220" indent="0">
              <a:buNone/>
              <a:defRPr sz="4100"/>
            </a:lvl6pPr>
            <a:lvl7pPr marL="12540264" indent="0">
              <a:buNone/>
              <a:defRPr sz="4100"/>
            </a:lvl7pPr>
            <a:lvl8pPr marL="14630309" indent="0">
              <a:buNone/>
              <a:defRPr sz="4100"/>
            </a:lvl8pPr>
            <a:lvl9pPr marL="1672035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3E786-5169-5942-88A1-6F83CFF442C4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3837B-FC41-3B45-ABDB-CB3A9E4550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7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60638" y="879475"/>
            <a:ext cx="460851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18009" tIns="209004" rIns="418009" bIns="2090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60638" y="5121275"/>
            <a:ext cx="46085125" cy="144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18009" tIns="209004" rIns="418009" bIns="2090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638" y="20340638"/>
            <a:ext cx="11947525" cy="1168400"/>
          </a:xfrm>
          <a:prstGeom prst="rect">
            <a:avLst/>
          </a:prstGeom>
        </p:spPr>
        <p:txBody>
          <a:bodyPr vert="horz" wrap="square" lIns="418009" tIns="209004" rIns="418009" bIns="209004" numCol="1" anchor="ctr" anchorCtr="0" compatLnSpc="1">
            <a:prstTxWarp prst="textNoShape">
              <a:avLst/>
            </a:prstTxWarp>
          </a:bodyPr>
          <a:lstStyle>
            <a:lvl1pPr>
              <a:defRPr sz="5500">
                <a:solidFill>
                  <a:srgbClr val="898989"/>
                </a:solidFill>
              </a:defRPr>
            </a:lvl1pPr>
          </a:lstStyle>
          <a:p>
            <a:fld id="{81E222FB-0F51-1F40-AF2A-1BCA187156F2}" type="datetimeFigureOut">
              <a:rPr lang="en-US"/>
              <a:pPr/>
              <a:t>8/28/15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838" y="20340638"/>
            <a:ext cx="16214725" cy="1168400"/>
          </a:xfrm>
          <a:prstGeom prst="rect">
            <a:avLst/>
          </a:prstGeom>
        </p:spPr>
        <p:txBody>
          <a:bodyPr vert="horz" lIns="418009" tIns="209004" rIns="418009" bIns="209004" rtlCol="0" anchor="ctr"/>
          <a:lstStyle>
            <a:lvl1pPr algn="ctr" defTabSz="209004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8238" y="20340638"/>
            <a:ext cx="11947525" cy="1168400"/>
          </a:xfrm>
          <a:prstGeom prst="rect">
            <a:avLst/>
          </a:prstGeom>
        </p:spPr>
        <p:txBody>
          <a:bodyPr vert="horz" wrap="square" lIns="418009" tIns="209004" rIns="418009" bIns="209004" numCol="1" anchor="ctr" anchorCtr="0" compatLnSpc="1">
            <a:prstTxWarp prst="textNoShape">
              <a:avLst/>
            </a:prstTxWarp>
          </a:bodyPr>
          <a:lstStyle>
            <a:lvl1pPr algn="r">
              <a:defRPr sz="5500">
                <a:solidFill>
                  <a:srgbClr val="898989"/>
                </a:solidFill>
              </a:defRPr>
            </a:lvl1pPr>
          </a:lstStyle>
          <a:p>
            <a:fld id="{2198F928-9D0D-3648-B888-51DF741D70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8" r:id="rId8"/>
    <p:sldLayoutId id="2147493475" r:id="rId9"/>
    <p:sldLayoutId id="2147493476" r:id="rId10"/>
    <p:sldLayoutId id="2147493477" r:id="rId11"/>
  </p:sldLayoutIdLst>
  <p:txStyles>
    <p:titleStyle>
      <a:lvl1pPr algn="ctr" defTabSz="2089150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2pPr>
      <a:lvl3pPr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3pPr>
      <a:lvl4pPr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4pPr>
      <a:lvl5pPr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208915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1566863" indent="-1566863" algn="l" defTabSz="2089150" rtl="0" fontAlgn="base">
        <a:spcBef>
          <a:spcPct val="20000"/>
        </a:spcBef>
        <a:spcAft>
          <a:spcPct val="0"/>
        </a:spcAft>
        <a:buFont typeface="Arial" charset="0"/>
        <a:buChar char="•"/>
        <a:defRPr sz="146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3395663" indent="-1304925" algn="l" defTabSz="2089150" rtl="0" fontAlgn="base">
        <a:spcBef>
          <a:spcPct val="20000"/>
        </a:spcBef>
        <a:spcAft>
          <a:spcPct val="0"/>
        </a:spcAft>
        <a:buFont typeface="Arial" charset="0"/>
        <a:buChar char="–"/>
        <a:defRPr sz="1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5224463" indent="-1044575" algn="l" defTabSz="2089150" rtl="0" fontAlgn="base">
        <a:spcBef>
          <a:spcPct val="20000"/>
        </a:spcBef>
        <a:spcAft>
          <a:spcPct val="0"/>
        </a:spcAft>
        <a:buFont typeface="Arial" charset="0"/>
        <a:buChar char="•"/>
        <a:defRPr sz="11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7313613" indent="-1044575" algn="l" defTabSz="2089150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9404350" indent="-1044575" algn="l" defTabSz="2089150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1495242" indent="-1045022" algn="l" defTabSz="209004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85287" indent="-1045022" algn="l" defTabSz="209004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75331" indent="-1045022" algn="l" defTabSz="209004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65375" indent="-1045022" algn="l" defTabSz="2090044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90044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088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70132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60176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50220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40264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30309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20353" algn="l" defTabSz="209004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159"/>
            <a:ext cx="8686800" cy="2195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20935950"/>
            <a:ext cx="51206400" cy="1052513"/>
          </a:xfrm>
          <a:prstGeom prst="rect">
            <a:avLst/>
          </a:prstGeom>
          <a:solidFill>
            <a:srgbClr val="04238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defTabSz="209004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10199688" y="1193800"/>
            <a:ext cx="3906361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9600"/>
              <a:t>Heading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10199688" y="4156075"/>
            <a:ext cx="397176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89150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6000"/>
              <a:t>text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159</TotalTime>
  <Words>2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IIT Department</cp:lastModifiedBy>
  <cp:revision>49</cp:revision>
  <dcterms:created xsi:type="dcterms:W3CDTF">2010-04-12T23:12:02Z</dcterms:created>
  <dcterms:modified xsi:type="dcterms:W3CDTF">2015-08-28T14:46:40Z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  <property fmtid="{D5CDD505-2E9C-101B-9397-08002B2CF9AE}" pid="3" name="_Version">
    <vt:lpwstr/>
  </property>
  <property fmtid="{D5CDD505-2E9C-101B-9397-08002B2CF9AE}" pid="4" name="_Status">
    <vt:lpwstr>Not Started</vt:lpwstr>
  </property>
</Properties>
</file>